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1" r:id="rId6"/>
    <p:sldId id="263" r:id="rId7"/>
    <p:sldId id="264" r:id="rId8"/>
    <p:sldId id="265" r:id="rId9"/>
    <p:sldId id="271" r:id="rId10"/>
    <p:sldId id="272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5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FAF8-0AB2-9F46-BABB-CC631AFABDAB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75EC-9172-C940-B330-6076E3535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D76-7F84-5C44-876B-9D820F61AE5A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9682" y="3521561"/>
            <a:ext cx="6783614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4400" dirty="0">
                <a:latin typeface="Georgia"/>
                <a:cs typeface="Georgia"/>
              </a:rPr>
              <a:t>Curriculum Maps in </a:t>
            </a:r>
            <a:r>
              <a:rPr lang="en-US" sz="4400" dirty="0" err="1">
                <a:latin typeface="Georgia"/>
                <a:cs typeface="Georgia"/>
              </a:rPr>
              <a:t>Taskstream</a:t>
            </a:r>
            <a:endParaRPr lang="en-US" sz="4400" dirty="0">
              <a:latin typeface="Georgia"/>
              <a:cs typeface="Georgia"/>
            </a:endParaRPr>
          </a:p>
          <a:p>
            <a:r>
              <a:rPr lang="en-US" sz="1600" dirty="0">
                <a:latin typeface="Arial"/>
                <a:cs typeface="Arial"/>
              </a:rPr>
              <a:t>Summer 2020 Workshop: </a:t>
            </a:r>
            <a:r>
              <a:rPr lang="en-US" sz="1600" dirty="0" err="1">
                <a:latin typeface="Arial"/>
                <a:cs typeface="Arial"/>
              </a:rPr>
              <a:t>Taskstream</a:t>
            </a:r>
            <a:r>
              <a:rPr lang="en-US" sz="1600" dirty="0">
                <a:latin typeface="Arial"/>
                <a:cs typeface="Arial"/>
              </a:rPr>
              <a:t> Series #2</a:t>
            </a:r>
          </a:p>
          <a:p>
            <a:r>
              <a:rPr lang="en-US" sz="1600" dirty="0">
                <a:latin typeface="Arial"/>
                <a:cs typeface="Arial"/>
              </a:rPr>
              <a:t>presented by: Mary Elizabeth Spence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July 8, 2020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7" name="Picture 16" descr="student-un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52" y="350264"/>
            <a:ext cx="6698244" cy="3003633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100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746" y="297882"/>
            <a:ext cx="35766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Curriculum Map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Example: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2E310-5E0E-904A-A730-D8E2A6275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55" y="1221212"/>
            <a:ext cx="8471089" cy="47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Session Q &amp; 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65C09-7306-794E-A3FF-BD090A2D7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634" y="944213"/>
            <a:ext cx="6720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6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/>
                <a:cs typeface="Arial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 Help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60D41-8D85-A544-BBBA-C40FD50E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33" y="1760041"/>
            <a:ext cx="4365098" cy="769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FF3B0-AAF4-CC4B-A67C-8611F2B3C426}"/>
              </a:ext>
            </a:extLst>
          </p:cNvPr>
          <p:cNvSpPr txBox="1"/>
          <p:nvPr/>
        </p:nvSpPr>
        <p:spPr>
          <a:xfrm>
            <a:off x="1969683" y="836711"/>
            <a:ext cx="680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“after hours” assistance, </a:t>
            </a:r>
            <a:r>
              <a:rPr lang="en-US" dirty="0" err="1"/>
              <a:t>Taskstream</a:t>
            </a:r>
            <a:r>
              <a:rPr lang="en-US" dirty="0"/>
              <a:t> has a number of great resources including contact by email and phone and a substantial set of guides. All can be accessed by clicking “? Help”: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CD2FC-6CD8-3E4C-88DB-2ADF2F271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409" y="2575869"/>
            <a:ext cx="5520946" cy="4161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E0FFA6B-4247-A443-9C1D-5C537DE82F77}"/>
              </a:ext>
            </a:extLst>
          </p:cNvPr>
          <p:cNvSpPr/>
          <p:nvPr/>
        </p:nvSpPr>
        <p:spPr>
          <a:xfrm>
            <a:off x="4109013" y="1760041"/>
            <a:ext cx="694481" cy="4970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45" y="989104"/>
            <a:ext cx="47051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Welcome and thank you for participating in our Summer Workshop Series!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will be muted upon entry to the workshop, so please introduce yourself via the Chat feature by clicking “Chat.”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705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Georgia"/>
                <a:cs typeface="Georgia"/>
              </a:rPr>
              <a:t>Workshop Procedures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29965" cy="625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8F4E1-D15F-5540-8431-9FE490FD4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57" y="3357680"/>
            <a:ext cx="3614718" cy="8391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BB3A8B-E82B-6640-AF90-68DB4FAD96C2}"/>
              </a:ext>
            </a:extLst>
          </p:cNvPr>
          <p:cNvSpPr/>
          <p:nvPr/>
        </p:nvSpPr>
        <p:spPr>
          <a:xfrm>
            <a:off x="2356337" y="3163534"/>
            <a:ext cx="855786" cy="1232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A0EAA-CE7D-7644-8B46-4954591DDEAA}"/>
              </a:ext>
            </a:extLst>
          </p:cNvPr>
          <p:cNvSpPr txBox="1"/>
          <p:nvPr/>
        </p:nvSpPr>
        <p:spPr>
          <a:xfrm>
            <a:off x="259745" y="4465850"/>
            <a:ext cx="4705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window to the right will appear where you can add your introduction: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DB934-FF64-EE4B-A619-6FEA8A54C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497" y="638908"/>
            <a:ext cx="2527300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E8258-B7FF-A346-B174-70F76E2E6DF0}"/>
              </a:ext>
            </a:extLst>
          </p:cNvPr>
          <p:cNvCxnSpPr>
            <a:cxnSpLocks/>
          </p:cNvCxnSpPr>
          <p:nvPr/>
        </p:nvCxnSpPr>
        <p:spPr>
          <a:xfrm>
            <a:off x="4712678" y="4982310"/>
            <a:ext cx="11546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F06AA2-5AFF-DB4C-9D64-6A23C8DEDF91}"/>
              </a:ext>
            </a:extLst>
          </p:cNvPr>
          <p:cNvSpPr txBox="1"/>
          <p:nvPr/>
        </p:nvSpPr>
        <p:spPr>
          <a:xfrm>
            <a:off x="259745" y="5173736"/>
            <a:ext cx="847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have questions during the session, please add them to the Chat box and at the conclusion of our time we will include them in the Q and A.</a:t>
            </a:r>
          </a:p>
        </p:txBody>
      </p:sp>
    </p:spTree>
    <p:extLst>
      <p:ext uri="{BB962C8B-B14F-4D97-AF65-F5344CB8AC3E}">
        <p14:creationId xmlns:p14="http://schemas.microsoft.com/office/powerpoint/2010/main" val="421569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9682" y="990269"/>
            <a:ext cx="678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Create and Edit Curriculum Map in </a:t>
            </a:r>
            <a:r>
              <a:rPr lang="en-US" dirty="0" err="1"/>
              <a:t>Taskstream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Courses/Activities to Maps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Headings to Maps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“Marking” Maps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Georgia"/>
              </a:rPr>
              <a:t>Workshop Agenda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066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Welcome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screen will show any Programs that you have access to view/edit.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3A595-D839-AB48-93E5-98A62E803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9" y="1164469"/>
            <a:ext cx="8549195" cy="4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6748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Workspace Landing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initial screen you will see when you select a Workspace.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79DBF-81D3-1D4F-A06D-2D811BC2CC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90"/>
          <a:stretch/>
        </p:blipFill>
        <p:spPr>
          <a:xfrm>
            <a:off x="0" y="1268279"/>
            <a:ext cx="9144000" cy="46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7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852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Curriculum Map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“Curriculum Map” on the Left Toolbar</a:t>
            </a:r>
          </a:p>
        </p:txBody>
      </p:sp>
      <p:pic>
        <p:nvPicPr>
          <p:cNvPr id="3" name="Picture 2" descr="Curriculum Map Landing Screen 20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21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357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Curriculum Map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  <a:cs typeface="Century Gothic"/>
            </a:endParaRPr>
          </a:p>
        </p:txBody>
      </p:sp>
      <p:pic>
        <p:nvPicPr>
          <p:cNvPr id="2" name="Picture 1" descr="Curriculum Map Checed Out 20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3" y="122121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3" name="Picture 2" descr="Curriculum Map Editab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9" y="1136751"/>
            <a:ext cx="8128000" cy="457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9746" y="297882"/>
            <a:ext cx="6017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Curriculum Map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clicking “Edit Map,” the following pop-up will appear.</a:t>
            </a:r>
          </a:p>
        </p:txBody>
      </p:sp>
    </p:spTree>
    <p:extLst>
      <p:ext uri="{BB962C8B-B14F-4D97-AF65-F5344CB8AC3E}">
        <p14:creationId xmlns:p14="http://schemas.microsoft.com/office/powerpoint/2010/main" val="208823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746" y="297882"/>
            <a:ext cx="35766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Curriculum Map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Studio Art Example: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C6EB1-A77A-E54B-9298-07B31F907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450" y="1221100"/>
            <a:ext cx="6447100" cy="47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5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335</Words>
  <Application>Microsoft Macintosh PowerPoint</Application>
  <PresentationFormat>On-screen Show (4:3)</PresentationFormat>
  <Paragraphs>74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Microsoft Office User</cp:lastModifiedBy>
  <cp:revision>33</cp:revision>
  <cp:lastPrinted>2013-08-23T22:03:43Z</cp:lastPrinted>
  <dcterms:created xsi:type="dcterms:W3CDTF">2013-08-23T15:55:02Z</dcterms:created>
  <dcterms:modified xsi:type="dcterms:W3CDTF">2020-07-02T20:28:39Z</dcterms:modified>
</cp:coreProperties>
</file>